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91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86" r:id="rId23"/>
    <p:sldId id="287" r:id="rId24"/>
    <p:sldId id="285" r:id="rId25"/>
    <p:sldId id="290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8" r:id="rId34"/>
    <p:sldId id="289" r:id="rId35"/>
    <p:sldId id="292" r:id="rId36"/>
    <p:sldId id="259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37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28" autoAdjust="0"/>
    <p:restoredTop sz="94660"/>
  </p:normalViewPr>
  <p:slideViewPr>
    <p:cSldViewPr>
      <p:cViewPr varScale="1">
        <p:scale>
          <a:sx n="68" d="100"/>
          <a:sy n="68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dissolv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81;&#1075;&#1091;&#1083;&#1100;\Desktop\Genadij_Timeryaev_-_Agytan_yalem_(mp3.mn)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81;&#1075;&#1091;&#1083;&#1100;\Desktop\dc2f7ea16f.720%20(online-video-cutter.com).mp4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81;&#1075;&#1091;&#1083;&#1100;\Desktop\dc2f7ea16f.720%201(online-video-cutter.com)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enadij_Timeryaev_-_Agytan_yalem_(mp3.mn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428604"/>
            <a:ext cx="7772400" cy="1000131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Большекуразово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Калтасинский район, Республика Башкортостан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йгуль\Desktop\куразово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714488"/>
            <a:ext cx="6500858" cy="4572032"/>
          </a:xfrm>
          <a:prstGeom prst="rect">
            <a:avLst/>
          </a:prstGeom>
          <a:noFill/>
        </p:spPr>
      </p:pic>
      <p:pic>
        <p:nvPicPr>
          <p:cNvPr id="6" name="Genadij_Timeryaev_-_Agytan_yalem_(mp3.mn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053018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54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5">
                <p:cTn id="1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numSld="35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Айгуль\Desktop\куразово\hNzKFNwNbm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281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йгуль\Desktop\куразово\y4lw5tQOyZ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358246" cy="66437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25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йгуль\Desktop\куразово\dTzmMDxFI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429684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11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йгуль\Desktop\куразово\ePJvAg8sg2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715436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985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йгуль\Desktop\куразово\IKocyQS34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85727"/>
            <a:ext cx="8572560" cy="614366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219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Айгуль\Desktop\куразово\JlvwWXWfQU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57166"/>
            <a:ext cx="5929354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718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Айгуль\Desktop\куразово\-lk8A6mjss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953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Айгуль\Desktop\куразово\lqdx9O1xNe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8501123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9547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йгуль\Desktop\куразово\CA8N2fyp_H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9"/>
            <a:ext cx="8358246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63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Айгуль\Desktop\куразово\M1Jps9k4v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406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Айгуль\Desktop\куразово\YmRgbE0ifk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12" y="357166"/>
            <a:ext cx="8644030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39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Айгуль\Desktop\куразово\jR6bH1RUT0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214289"/>
            <a:ext cx="8643997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156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Айгуль\Desktop\куразово\jZG0SLZheM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89"/>
            <a:ext cx="7788302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297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Айгуль\Desktop\куразово\xcI-T1G_C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5"/>
            <a:ext cx="8442352" cy="628654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781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Айгуль\Desktop\куразово\AuWPDuE_9I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68313"/>
            <a:ext cx="8501122" cy="60325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672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Айгуль\Desktop\куразово\ng5dNzd0p1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95301"/>
            <a:ext cx="8705880" cy="621984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610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Айгуль\Desktop\куразово\1zow2e_Tni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708025"/>
            <a:ext cx="8450293" cy="579280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953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Айгуль\Desktop\куразово\P4eIzc61SQ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58246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937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Айгуль\Desktop\куразово\rSVFtZslfS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58246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188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Айгуль\Desktop\куразово\hNzKFNwNbm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7"/>
            <a:ext cx="8286808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125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Айгуль\Desktop\куразово\I_X5FRCjnY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1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63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 основания - 1624 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Площадь – 81,7471 га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Численность населения – 277 человек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них -     136 - женщин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141 -  мужчина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Взрослое население – 227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Большекуразово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Калтасинский район, Республика Башкортостан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2641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Айгуль\Desktop\куразово\Axjd-8Ax0I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10618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219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Айгуль\Desktop\куразово\CA8N2fyp_H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428605"/>
            <a:ext cx="8423305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593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Айгуль\Desktop\куразово\DwWryqkqgH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9"/>
            <a:ext cx="8358218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782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Айгуль\Desktop\куразово\1QtvFiAKK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265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Айгуль\Desktop\куразово\hid5P1fawW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31255" cy="6072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985"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Айгуль\Desktop\куразово\qQYmGimB7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4533900" cy="6357982"/>
          </a:xfrm>
          <a:prstGeom prst="rect">
            <a:avLst/>
          </a:prstGeom>
          <a:noFill/>
        </p:spPr>
      </p:pic>
      <p:pic>
        <p:nvPicPr>
          <p:cNvPr id="36867" name="Picture 3" descr="C:\Users\Айгуль\Desktop\куразово\xH0VKLgwk-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85728"/>
            <a:ext cx="5205441" cy="65722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328"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dc2f7ea16f.720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1357298"/>
            <a:ext cx="8643937" cy="3984625"/>
          </a:xfrm>
          <a:prstGeom prst="rect">
            <a:avLst/>
          </a:prstGeom>
        </p:spPr>
      </p:pic>
    </p:spTree>
  </p:cSld>
  <p:clrMapOvr>
    <a:masterClrMapping/>
  </p:clrMapOvr>
  <p:transition spd="slow" advClick="0" advTm="3628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c2f7ea16f.720 1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50" y="1054100"/>
            <a:ext cx="8286778" cy="40830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 advClick="0" advTm="2398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йгуль\Desktop\куразово\a_POjz2oH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715436" cy="66437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25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йгуль\Desktop\куразово\dl8q2M0DL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90006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2609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йгуль\Desktop\куразово\cjIgg5uArz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2172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йгуль\Desktop\куразово\dTzmMDxFI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7"/>
            <a:ext cx="8572560" cy="63579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йгуль\Desktop\куразово\Vn2xxYxK11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8572560" cy="571504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8953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йгуль\Desktop\куразово\XqwmG0W8Se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281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1418</TotalTime>
  <Words>48</Words>
  <PresentationFormat>Экран (4:3)</PresentationFormat>
  <Paragraphs>8</Paragraphs>
  <Slides>37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Бумажная</vt:lpstr>
      <vt:lpstr>Д. Большекуразово, Калтасинский район, Республика Башкортостан</vt:lpstr>
      <vt:lpstr>Слайд 2</vt:lpstr>
      <vt:lpstr>д. Большекуразово, Калтасинский район, Республика Башкортостан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Д. Большекуразово, Клтасинский район, Республика</dc:title>
  <dc:creator>Айгуль</dc:creator>
  <cp:lastModifiedBy>Пользователь Windows</cp:lastModifiedBy>
  <cp:revision>36</cp:revision>
  <dcterms:created xsi:type="dcterms:W3CDTF">2020-10-21T07:02:37Z</dcterms:created>
  <dcterms:modified xsi:type="dcterms:W3CDTF">2020-10-22T06:54:22Z</dcterms:modified>
</cp:coreProperties>
</file>